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2D0B-8177-4BF0-9E41-F6DAF13163FB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2910-F8A5-4941-A9D4-B78745296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301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2D0B-8177-4BF0-9E41-F6DAF13163FB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2910-F8A5-4941-A9D4-B78745296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73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2D0B-8177-4BF0-9E41-F6DAF13163FB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2910-F8A5-4941-A9D4-B78745296EC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2864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2D0B-8177-4BF0-9E41-F6DAF13163FB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2910-F8A5-4941-A9D4-B78745296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76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2D0B-8177-4BF0-9E41-F6DAF13163FB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2910-F8A5-4941-A9D4-B78745296EC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3367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2D0B-8177-4BF0-9E41-F6DAF13163FB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2910-F8A5-4941-A9D4-B78745296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96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2D0B-8177-4BF0-9E41-F6DAF13163FB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2910-F8A5-4941-A9D4-B78745296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735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2D0B-8177-4BF0-9E41-F6DAF13163FB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2910-F8A5-4941-A9D4-B78745296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41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2D0B-8177-4BF0-9E41-F6DAF13163FB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2910-F8A5-4941-A9D4-B78745296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66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2D0B-8177-4BF0-9E41-F6DAF13163FB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2910-F8A5-4941-A9D4-B78745296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19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2D0B-8177-4BF0-9E41-F6DAF13163FB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2910-F8A5-4941-A9D4-B78745296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82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2D0B-8177-4BF0-9E41-F6DAF13163FB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2910-F8A5-4941-A9D4-B78745296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438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2D0B-8177-4BF0-9E41-F6DAF13163FB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2910-F8A5-4941-A9D4-B78745296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384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2D0B-8177-4BF0-9E41-F6DAF13163FB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2910-F8A5-4941-A9D4-B78745296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00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2D0B-8177-4BF0-9E41-F6DAF13163FB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2910-F8A5-4941-A9D4-B78745296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38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2D0B-8177-4BF0-9E41-F6DAF13163FB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62910-F8A5-4941-A9D4-B78745296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663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E2D0B-8177-4BF0-9E41-F6DAF13163FB}" type="datetimeFigureOut">
              <a:rPr lang="ru-RU" smtClean="0"/>
              <a:t>17.10.2020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0A62910-F8A5-4941-A9D4-B78745296E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277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1130" y="1719105"/>
            <a:ext cx="813315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Принципы</a:t>
            </a:r>
          </a:p>
          <a:p>
            <a:pPr algn="ctr"/>
            <a:r>
              <a:rPr lang="ru-RU" sz="80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мини-музея</a:t>
            </a:r>
            <a:endParaRPr lang="ru-RU" sz="80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761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8171" y="1457849"/>
            <a:ext cx="369674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Принцип     </a:t>
            </a:r>
            <a:r>
              <a:rPr lang="ru-RU" sz="6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</a:t>
            </a:r>
            <a:endParaRPr lang="ru-RU" sz="6000" b="1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52340" y="3562422"/>
            <a:ext cx="4532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г</a:t>
            </a:r>
            <a:r>
              <a:rPr lang="ru-RU" sz="5400" b="1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уманизации</a:t>
            </a:r>
            <a:endParaRPr lang="ru-RU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52915" y="3715658"/>
            <a:ext cx="3193142" cy="770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684202" y="3562422"/>
            <a:ext cx="6014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</a:t>
            </a:r>
            <a:endParaRPr lang="ru-RU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05483" y="4739255"/>
            <a:ext cx="43588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партнёрства</a:t>
            </a:r>
            <a:endParaRPr lang="ru-RU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41257" y="4892491"/>
            <a:ext cx="2946400" cy="770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7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8171" y="1457849"/>
            <a:ext cx="369674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Принцип     </a:t>
            </a:r>
            <a:r>
              <a:rPr lang="ru-RU" sz="6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</a:t>
            </a:r>
            <a:endParaRPr lang="ru-RU" sz="6000" b="1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52340" y="3562422"/>
            <a:ext cx="4532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г</a:t>
            </a:r>
            <a:r>
              <a:rPr lang="ru-RU" sz="5400" b="1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уманизации</a:t>
            </a:r>
            <a:endParaRPr lang="ru-RU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84202" y="3562422"/>
            <a:ext cx="6014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</a:t>
            </a:r>
            <a:endParaRPr lang="ru-RU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05483" y="4739255"/>
            <a:ext cx="43588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партнёрства</a:t>
            </a:r>
            <a:endParaRPr lang="ru-RU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091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8171" y="1457849"/>
            <a:ext cx="369674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Принцип     </a:t>
            </a:r>
            <a:r>
              <a:rPr lang="ru-RU" sz="6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</a:t>
            </a:r>
            <a:endParaRPr lang="ru-RU" sz="6000" b="1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46066" y="3838193"/>
            <a:ext cx="78149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культуросообразности</a:t>
            </a:r>
            <a:endParaRPr lang="ru-RU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20572" y="3991429"/>
            <a:ext cx="5704114" cy="770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21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8171" y="1457849"/>
            <a:ext cx="369674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Принцип     </a:t>
            </a:r>
            <a:r>
              <a:rPr lang="ru-RU" sz="6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</a:t>
            </a:r>
            <a:endParaRPr lang="ru-RU" sz="6000" b="1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46066" y="3838193"/>
            <a:ext cx="78149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культуросообразности</a:t>
            </a:r>
            <a:endParaRPr lang="ru-RU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051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8171" y="1457849"/>
            <a:ext cx="369674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Принцип     </a:t>
            </a:r>
            <a:r>
              <a:rPr lang="ru-RU" sz="6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</a:t>
            </a:r>
            <a:endParaRPr lang="ru-RU" sz="6000" b="1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34264" y="3838193"/>
            <a:ext cx="50385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динамичности</a:t>
            </a:r>
            <a:endParaRPr lang="ru-RU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80114" y="3991429"/>
            <a:ext cx="3280229" cy="770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9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8171" y="1457849"/>
            <a:ext cx="369674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Принцип     </a:t>
            </a:r>
            <a:r>
              <a:rPr lang="ru-RU" sz="6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</a:t>
            </a:r>
            <a:endParaRPr lang="ru-RU" sz="6000" b="1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34264" y="3838193"/>
            <a:ext cx="50385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динамичности</a:t>
            </a:r>
            <a:endParaRPr lang="ru-RU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157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8171" y="1457849"/>
            <a:ext cx="369674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Принцип     </a:t>
            </a:r>
            <a:r>
              <a:rPr lang="ru-RU" sz="6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</a:t>
            </a:r>
            <a:endParaRPr lang="ru-RU" sz="6000" b="1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46474" y="3838193"/>
            <a:ext cx="48141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разнообразия</a:t>
            </a:r>
            <a:endParaRPr lang="ru-RU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67200" y="3991429"/>
            <a:ext cx="3381829" cy="770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86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8171" y="1457849"/>
            <a:ext cx="369674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Принцип     </a:t>
            </a:r>
            <a:r>
              <a:rPr lang="ru-RU" sz="6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</a:t>
            </a:r>
            <a:endParaRPr lang="ru-RU" sz="6000" b="1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46474" y="3838193"/>
            <a:ext cx="48141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разнообразия</a:t>
            </a:r>
            <a:endParaRPr lang="ru-RU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837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8171" y="1457849"/>
            <a:ext cx="369674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Принцип     </a:t>
            </a:r>
            <a:r>
              <a:rPr lang="ru-RU" sz="6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</a:t>
            </a:r>
            <a:endParaRPr lang="ru-RU" sz="6000" b="1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89961" y="3838193"/>
            <a:ext cx="56076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региональности</a:t>
            </a:r>
            <a:endParaRPr lang="ru-RU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70286" y="3991429"/>
            <a:ext cx="3439885" cy="770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76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8171" y="1457849"/>
            <a:ext cx="369674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Принцип     </a:t>
            </a:r>
            <a:r>
              <a:rPr lang="ru-RU" sz="6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</a:t>
            </a:r>
            <a:endParaRPr lang="ru-RU" sz="6000" b="1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89961" y="3838193"/>
            <a:ext cx="56076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региональности</a:t>
            </a:r>
            <a:endParaRPr lang="ru-RU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929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8171" y="1457849"/>
            <a:ext cx="369674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Принцип     </a:t>
            </a:r>
            <a:r>
              <a:rPr lang="ru-RU" sz="6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</a:t>
            </a:r>
            <a:endParaRPr lang="ru-RU" sz="6000" b="1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22062" y="3417278"/>
            <a:ext cx="4095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интеграции</a:t>
            </a:r>
            <a:endParaRPr lang="ru-RU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46057" y="3570514"/>
            <a:ext cx="2235200" cy="770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27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8845" y="2618993"/>
            <a:ext cx="649729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Молодцы!!!</a:t>
            </a:r>
            <a:endParaRPr lang="ru-RU" sz="88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465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8171" y="1457849"/>
            <a:ext cx="369674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Принцип     </a:t>
            </a:r>
            <a:r>
              <a:rPr lang="ru-RU" sz="6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</a:t>
            </a:r>
            <a:endParaRPr lang="ru-RU" sz="6000" b="1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22062" y="3417278"/>
            <a:ext cx="4095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интеграции</a:t>
            </a:r>
            <a:endParaRPr lang="ru-RU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707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8171" y="1457849"/>
            <a:ext cx="369674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Принцип     </a:t>
            </a:r>
            <a:r>
              <a:rPr lang="ru-RU" sz="6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</a:t>
            </a:r>
            <a:endParaRPr lang="ru-RU" sz="6000" b="1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46157" y="3417278"/>
            <a:ext cx="48478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деятельности</a:t>
            </a:r>
            <a:endParaRPr lang="ru-RU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12229" y="3570514"/>
            <a:ext cx="3033486" cy="770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82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8171" y="1457849"/>
            <a:ext cx="369674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Принцип     </a:t>
            </a:r>
            <a:r>
              <a:rPr lang="ru-RU" sz="6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</a:t>
            </a:r>
            <a:endParaRPr lang="ru-RU" sz="6000" b="1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46157" y="3417278"/>
            <a:ext cx="48478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деятельности</a:t>
            </a:r>
            <a:endParaRPr lang="ru-RU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113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8171" y="1457849"/>
            <a:ext cx="369674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Принцип     </a:t>
            </a:r>
            <a:r>
              <a:rPr lang="ru-RU" sz="6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</a:t>
            </a:r>
            <a:endParaRPr lang="ru-RU" sz="6000" b="1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6542" y="3489850"/>
            <a:ext cx="76145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природосообразности</a:t>
            </a:r>
            <a:endParaRPr lang="ru-RU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76914" y="3643086"/>
            <a:ext cx="5036457" cy="770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5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8171" y="1457849"/>
            <a:ext cx="369674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Принцип     </a:t>
            </a:r>
            <a:r>
              <a:rPr lang="ru-RU" sz="6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</a:t>
            </a:r>
            <a:endParaRPr lang="ru-RU" sz="6000" b="1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6542" y="3489850"/>
            <a:ext cx="76145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природосообразности</a:t>
            </a:r>
            <a:endParaRPr lang="ru-RU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670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8171" y="1457849"/>
            <a:ext cx="369674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Принцип     </a:t>
            </a:r>
            <a:r>
              <a:rPr lang="ru-RU" sz="6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</a:t>
            </a:r>
            <a:endParaRPr lang="ru-RU" sz="6000" b="1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19454" y="3489850"/>
            <a:ext cx="36487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научности</a:t>
            </a:r>
            <a:endParaRPr lang="ru-RU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38058" y="3643086"/>
            <a:ext cx="1901372" cy="770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68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8171" y="1457849"/>
            <a:ext cx="369674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Принцип     </a:t>
            </a:r>
            <a:r>
              <a:rPr lang="ru-RU" sz="6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</a:t>
            </a:r>
            <a:endParaRPr lang="ru-RU" sz="6000" b="1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19454" y="3489850"/>
            <a:ext cx="36487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научности</a:t>
            </a:r>
            <a:endParaRPr lang="ru-RU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98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44</Words>
  <Application>Microsoft Office PowerPoint</Application>
  <PresentationFormat>Широкоэкранный</PresentationFormat>
  <Paragraphs>43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</dc:creator>
  <cp:lastModifiedBy>Юлия</cp:lastModifiedBy>
  <cp:revision>17</cp:revision>
  <dcterms:created xsi:type="dcterms:W3CDTF">2020-10-17T17:00:36Z</dcterms:created>
  <dcterms:modified xsi:type="dcterms:W3CDTF">2020-10-17T17:46:56Z</dcterms:modified>
</cp:coreProperties>
</file>