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30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73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864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6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36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6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735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41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6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9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8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43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8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0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38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66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2D0B-8177-4BF0-9E41-F6DAF13163FB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A62910-F8A5-4941-A9D4-B78745296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1130" y="1719105"/>
            <a:ext cx="813315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Принципы</a:t>
            </a:r>
          </a:p>
          <a:p>
            <a:pPr algn="ctr"/>
            <a:r>
              <a:rPr lang="ru-RU" sz="8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мини-музея</a:t>
            </a:r>
            <a:endParaRPr lang="ru-RU" sz="8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76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2340" y="3562422"/>
            <a:ext cx="4532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</a:t>
            </a:r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уманизации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52915" y="3715658"/>
            <a:ext cx="3193142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84202" y="3562422"/>
            <a:ext cx="601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05483" y="4739255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партнёрства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41257" y="4892491"/>
            <a:ext cx="2946400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7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2340" y="3562422"/>
            <a:ext cx="4532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</a:t>
            </a:r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уманизации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84202" y="3562422"/>
            <a:ext cx="601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05483" y="4739255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партнёрства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09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46066" y="3838193"/>
            <a:ext cx="7814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культуросообразности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20572" y="3991429"/>
            <a:ext cx="5704114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1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46066" y="3838193"/>
            <a:ext cx="7814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культуросообразности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051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4264" y="3838193"/>
            <a:ext cx="5038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динамичности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80114" y="3991429"/>
            <a:ext cx="3280229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4264" y="3838193"/>
            <a:ext cx="5038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динамичности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57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6474" y="3838193"/>
            <a:ext cx="48141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разнообразия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7200" y="3991429"/>
            <a:ext cx="3381829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6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6474" y="3838193"/>
            <a:ext cx="48141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разнообразия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83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89961" y="3838193"/>
            <a:ext cx="5607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региональности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70286" y="3991429"/>
            <a:ext cx="3439885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76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89961" y="3838193"/>
            <a:ext cx="5607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региональности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92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2062" y="3417278"/>
            <a:ext cx="4095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интеграции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46057" y="3570514"/>
            <a:ext cx="2235200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7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8845" y="2618993"/>
            <a:ext cx="649729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Молодцы!!!</a:t>
            </a:r>
            <a:endParaRPr lang="ru-RU" sz="8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65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22062" y="3417278"/>
            <a:ext cx="4095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интеграции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0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6157" y="3417278"/>
            <a:ext cx="48478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деятельности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12229" y="3570514"/>
            <a:ext cx="3033486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82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6157" y="3417278"/>
            <a:ext cx="48478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деятельности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13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6542" y="3489850"/>
            <a:ext cx="7614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природосообразности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76914" y="3643086"/>
            <a:ext cx="5036457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5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6542" y="3489850"/>
            <a:ext cx="7614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природосообразности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670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19454" y="3489850"/>
            <a:ext cx="3648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научности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38058" y="3643086"/>
            <a:ext cx="1901372" cy="770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8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1" y="1457849"/>
            <a:ext cx="36967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     </a:t>
            </a:r>
            <a:r>
              <a:rPr lang="ru-RU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endParaRPr lang="ru-RU" sz="6000" b="1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19454" y="3489850"/>
            <a:ext cx="3648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научности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98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44</Words>
  <Application>Microsoft Office PowerPoint</Application>
  <PresentationFormat>Широкоэкранный</PresentationFormat>
  <Paragraphs>43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17</cp:revision>
  <dcterms:created xsi:type="dcterms:W3CDTF">2020-10-17T17:00:36Z</dcterms:created>
  <dcterms:modified xsi:type="dcterms:W3CDTF">2020-10-17T17:46:56Z</dcterms:modified>
</cp:coreProperties>
</file>